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2"/>
    <p:sldId id="269" r:id="rId3"/>
    <p:sldId id="256" r:id="rId4"/>
    <p:sldId id="257" r:id="rId5"/>
    <p:sldId id="258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CE57F-96CA-4800-B65C-27B32DB1A38C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BCF9-61CC-4211-B4E8-D4D3CCA15F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32AB-204B-4BED-9C14-A884D9071B84}" type="datetime1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974F-5994-4A49-8AC6-F2F6766374F5}" type="datetime1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692-6ADB-48CD-A4FA-300CB56F9F8D}" type="datetime1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F4E-326E-494C-A32D-6EF55A164D42}" type="datetime1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D1C-2D90-4BD6-B9E3-7A95CBEEDAF4}" type="datetime1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08E1-C14E-4688-99CF-5FA33116FF41}" type="datetime1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2F2-BB39-4171-BC16-2480B698758E}" type="datetime1">
              <a:rPr lang="en-US" smtClean="0"/>
              <a:t>21/4/2021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45B-7DD5-4937-9DFB-6D60694EFFC3}" type="datetime1">
              <a:rPr lang="en-US" smtClean="0"/>
              <a:t>21/4/2021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D621-AA1D-4CF0-AD4B-50E26B119A76}" type="datetime1">
              <a:rPr lang="en-US" smtClean="0"/>
              <a:t>21/4/2021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90F0-D828-4C17-8EA2-E1C1AB7B0199}" type="datetime1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13A0-444F-42F9-BC8E-B9CC1B1F7EFB}" type="datetime1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AF97-5204-44C9-AAAE-982933A2D86B}" type="datetime1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363E-F9FB-4358-8FD0-CA182CE873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file:///D:\all%20about%20teach\lesson%20plan\Listening\Nghe%203,5\Nghe%203,5\E3%20U16%20(mp3cut.net)%20(6).mp3" TargetMode="External"/><Relationship Id="rId13" Type="http://schemas.openxmlformats.org/officeDocument/2006/relationships/slideLayout" Target="../slideLayouts/slideLayout1.xml"/><Relationship Id="rId3" Type="http://schemas.microsoft.com/office/2007/relationships/media" Target="file:///D:\all%20about%20teach\lesson%20plan\Listening\Nghe%203,5\Nghe%203,5\E3%20U16%20(mp3cut.net)%20(4).mp3" TargetMode="External"/><Relationship Id="rId7" Type="http://schemas.microsoft.com/office/2007/relationships/media" Target="file:///D:\all%20about%20teach\lesson%20plan\Listening\Nghe%203,5\Nghe%203,5\E3%20U16%20(mp3cut.net)%20(6).mp3" TargetMode="External"/><Relationship Id="rId12" Type="http://schemas.openxmlformats.org/officeDocument/2006/relationships/audio" Target="file:///D:\all%20about%20teach\lesson%20plan\Listening\Nghe%203,5\Nghe%203,5\E3%20U16%20(mp3cut.net)%20(8).mp3" TargetMode="External"/><Relationship Id="rId2" Type="http://schemas.openxmlformats.org/officeDocument/2006/relationships/audio" Target="file:///D:\all%20about%20teach\lesson%20plan\Listening\Nghe%203,5\Nghe%203,5\E3%20U16%20(mp3cut.net)%20(3).mp3" TargetMode="External"/><Relationship Id="rId1" Type="http://schemas.microsoft.com/office/2007/relationships/media" Target="file:///D:\all%20about%20teach\lesson%20plan\Listening\Nghe%203,5\Nghe%203,5\E3%20U16%20(mp3cut.net)%20(3).mp3" TargetMode="External"/><Relationship Id="rId6" Type="http://schemas.openxmlformats.org/officeDocument/2006/relationships/audio" Target="file:///D:\all%20about%20teach\lesson%20plan\Listening\Nghe%203,5\Nghe%203,5\E3%20U16%20(mp3cut.net)%20(5).mp3" TargetMode="External"/><Relationship Id="rId11" Type="http://schemas.microsoft.com/office/2007/relationships/media" Target="file:///D:\all%20about%20teach\lesson%20plan\Listening\Nghe%203,5\Nghe%203,5\E3%20U16%20(mp3cut.net)%20(8).mp3" TargetMode="External"/><Relationship Id="rId5" Type="http://schemas.microsoft.com/office/2007/relationships/media" Target="file:///D:\all%20about%20teach\lesson%20plan\Listening\Nghe%203,5\Nghe%203,5\E3%20U16%20(mp3cut.net)%20(5).mp3" TargetMode="External"/><Relationship Id="rId15" Type="http://schemas.openxmlformats.org/officeDocument/2006/relationships/image" Target="../media/image7.png"/><Relationship Id="rId10" Type="http://schemas.openxmlformats.org/officeDocument/2006/relationships/audio" Target="file:///D:\all%20about%20teach\lesson%20plan\Listening\Nghe%203,5\Nghe%203,5\E3%20U16%20(mp3cut.net)%20(7).mp3" TargetMode="External"/><Relationship Id="rId4" Type="http://schemas.openxmlformats.org/officeDocument/2006/relationships/audio" Target="file:///D:\all%20about%20teach\lesson%20plan\Listening\Nghe%203,5\Nghe%203,5\E3%20U16%20(mp3cut.net)%20(4).mp3" TargetMode="External"/><Relationship Id="rId9" Type="http://schemas.microsoft.com/office/2007/relationships/media" Target="file:///D:\all%20about%20teach\lesson%20plan\Listening\Nghe%203,5\Nghe%203,5\E3%20U16%20(mp3cut.net)%20(7).mp3" TargetMode="Externa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D:\all%20about%20teach\lesson%20plan\Listening\Nghe%203,5\Nghe%203,5\E3%20U16%20(mp3cut.net)%20(1)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D:\all%20about%20teach\lesson%20plan\Listening\Nghe%203,5\Nghe%203,5\E3%20U16%20(mp3cut.net).mp3" TargetMode="External"/><Relationship Id="rId1" Type="http://schemas.microsoft.com/office/2007/relationships/media" Target="file:///D:\all%20about%20teach\lesson%20plan\Listening\Nghe%203,5\Nghe%203,5\E3%20U16%20(mp3cut.net).mp3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all%20about%20teach\lesson%20plan\Listening\Nghe%203,5\Nghe%203,5\E3%20U16%20(mp3cut.net)%20(1)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all%20about%20teach\lesson%20plan\Listening\Nghe%203,5\Nghe%203,5\E3%20U16%20(mp3cut.net)%20(2).mp3" TargetMode="External"/><Relationship Id="rId1" Type="http://schemas.microsoft.com/office/2007/relationships/media" Target="file:///D:\all%20about%20teach\lesson%20plan\Listening\Nghe%203,5\Nghe%203,5\E3%20U16%20(mp3cut.net)%20(2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8305800" cy="1905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noFill/>
                  <a:round/>
                </a:ln>
                <a:solidFill>
                  <a:srgbClr val="FF0066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UNIT 16: DO YOU HAVE ANY PETS?</a:t>
            </a:r>
            <a:endParaRPr lang="en-US" sz="4400" kern="10" dirty="0">
              <a:ln w="9525">
                <a:noFill/>
                <a:round/>
              </a:ln>
              <a:solidFill>
                <a:srgbClr val="FF0066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76600" y="3505200"/>
            <a:ext cx="38100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0099"/>
                </a:solidFill>
                <a:latin typeface="+mj-lt"/>
              </a:rPr>
              <a:t>LESSON </a:t>
            </a:r>
            <a:r>
              <a:rPr lang="en-US" sz="3200" dirty="0" smtClean="0">
                <a:solidFill>
                  <a:srgbClr val="000099"/>
                </a:solidFill>
                <a:latin typeface="+mj-lt"/>
              </a:rPr>
              <a:t>3 ( 1,2,3)</a:t>
            </a:r>
            <a:endParaRPr lang="en-US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pic>
        <p:nvPicPr>
          <p:cNvPr id="9" name="Picture 8" descr="9b2c4b44fb86522964124ed80d03c5e8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1" y="1107832"/>
            <a:ext cx="3581400" cy="2203936"/>
          </a:xfrm>
          <a:prstGeom prst="rect">
            <a:avLst/>
          </a:prstGeom>
        </p:spPr>
      </p:pic>
      <p:pic>
        <p:nvPicPr>
          <p:cNvPr id="10" name="Picture 9" descr="1510172827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32989"/>
            <a:ext cx="3581400" cy="2086811"/>
          </a:xfrm>
          <a:prstGeom prst="rect">
            <a:avLst/>
          </a:prstGeom>
        </p:spPr>
      </p:pic>
      <p:pic>
        <p:nvPicPr>
          <p:cNvPr id="11" name="Picture 10" descr="Pregnant-Goldfi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78" y="1115646"/>
            <a:ext cx="3569922" cy="2112108"/>
          </a:xfrm>
          <a:prstGeom prst="rect">
            <a:avLst/>
          </a:prstGeom>
        </p:spPr>
      </p:pic>
      <p:pic>
        <p:nvPicPr>
          <p:cNvPr id="12" name="Picture 11" descr="AdobeStock_43062103-770x4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86200"/>
            <a:ext cx="3377376" cy="208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3352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6019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Parrot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6019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276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Goldfish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3400" y="1219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1219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" y="4038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7800" y="3962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387" y="1071563"/>
            <a:ext cx="9091613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" y="1066800"/>
            <a:ext cx="3657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1: Listen and repeat.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725269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" dirty="0" smtClean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UNIT 16:DO YOU HAVE ANY PETS?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3330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ɔ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3975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ə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E3 U16 (mp3cut.net) (3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8600" y="3200400"/>
            <a:ext cx="304800" cy="304800"/>
          </a:xfrm>
          <a:prstGeom prst="rect">
            <a:avLst/>
          </a:prstGeom>
        </p:spPr>
      </p:pic>
      <p:pic>
        <p:nvPicPr>
          <p:cNvPr id="16" name="E3 U16 (mp3cut.net) (4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95600" y="3200400"/>
            <a:ext cx="304800" cy="304800"/>
          </a:xfrm>
          <a:prstGeom prst="rect">
            <a:avLst/>
          </a:prstGeom>
        </p:spPr>
      </p:pic>
      <p:pic>
        <p:nvPicPr>
          <p:cNvPr id="17" name="E3 U16 (mp3cut.net) (5)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38800" y="3200400"/>
            <a:ext cx="304800" cy="304800"/>
          </a:xfrm>
          <a:prstGeom prst="rect">
            <a:avLst/>
          </a:prstGeom>
        </p:spPr>
      </p:pic>
      <p:pic>
        <p:nvPicPr>
          <p:cNvPr id="18" name="E3 U16 (mp3cut.net) (6)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800" y="4267200"/>
            <a:ext cx="304800" cy="304800"/>
          </a:xfrm>
          <a:prstGeom prst="rect">
            <a:avLst/>
          </a:prstGeom>
        </p:spPr>
      </p:pic>
      <p:pic>
        <p:nvPicPr>
          <p:cNvPr id="19" name="E3 U16 (mp3cut.net) (7)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95600" y="4267200"/>
            <a:ext cx="304800" cy="304800"/>
          </a:xfrm>
          <a:prstGeom prst="rect">
            <a:avLst/>
          </a:prstGeom>
        </p:spPr>
      </p:pic>
      <p:pic>
        <p:nvPicPr>
          <p:cNvPr id="20" name="E3 U16 (mp3cut.net) (8)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38800" y="426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9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8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014413"/>
            <a:ext cx="9144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3657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1: Listen and write.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725269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" dirty="0" smtClean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UNIT 16:DO YOU HAVE ANY PETS?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1600" y="387602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2971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parrot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E3 U16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24200" y="2743200"/>
            <a:ext cx="304800" cy="304800"/>
          </a:xfrm>
          <a:prstGeom prst="rect">
            <a:avLst/>
          </a:prstGeom>
        </p:spPr>
      </p:pic>
      <p:pic>
        <p:nvPicPr>
          <p:cNvPr id="14" name="E3 U16 (mp3cut.net) (1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00400" y="3657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8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19400" y="420469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" dirty="0" smtClean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UNIT 16:DO YOU HAVE ANY PETS?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pic>
        <p:nvPicPr>
          <p:cNvPr id="11" name="E3 U16 (mp3cut.net) 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Hạnh Hiên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2057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2949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ɔ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524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95600" y="381000"/>
            <a:ext cx="41910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vi-VN" sz="2000" dirty="0" smtClean="0">
                <a:solidFill>
                  <a:schemeClr val="tx1"/>
                </a:solidFill>
              </a:rPr>
              <a:t>day</a:t>
            </a:r>
            <a:r>
              <a:rPr lang="vi-VN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March 19</a:t>
            </a:r>
            <a:r>
              <a:rPr lang="vi-VN" sz="2000" dirty="0" smtClean="0">
                <a:solidFill>
                  <a:schemeClr val="tx1"/>
                </a:solidFill>
              </a:rPr>
              <a:t>    201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562600" y="228600"/>
            <a:ext cx="6858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725269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" dirty="0" smtClean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UNIT 16:DO YOU HAVE ANY PETS?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0259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ə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3200400" y="2590800"/>
            <a:ext cx="9906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76800" y="2590800"/>
            <a:ext cx="914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7000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parr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</Words>
  <Application>Microsoft Office PowerPoint</Application>
  <PresentationFormat>On-screen Show (4:3)</PresentationFormat>
  <Paragraphs>34</Paragraphs>
  <Slides>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Ngo Thi Thu</cp:lastModifiedBy>
  <cp:revision>20</cp:revision>
  <dcterms:created xsi:type="dcterms:W3CDTF">2018-03-04T03:06:00Z</dcterms:created>
  <dcterms:modified xsi:type="dcterms:W3CDTF">2021-04-21T02:33:37Z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